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72" r:id="rId5"/>
    <p:sldId id="271" r:id="rId6"/>
    <p:sldId id="273" r:id="rId7"/>
    <p:sldId id="274" r:id="rId8"/>
    <p:sldId id="275" r:id="rId9"/>
    <p:sldId id="283" r:id="rId10"/>
    <p:sldId id="277" r:id="rId11"/>
    <p:sldId id="284" r:id="rId12"/>
    <p:sldId id="276" r:id="rId13"/>
    <p:sldId id="279" r:id="rId14"/>
    <p:sldId id="281" r:id="rId15"/>
    <p:sldId id="280" r:id="rId16"/>
    <p:sldId id="278" r:id="rId17"/>
    <p:sldId id="282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B98E-C132-854C-EC45-14D96D654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80A91-D180-026C-CAD8-0F5AD7BB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CA24-FEF9-F6EC-DD59-A14EF7CD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D53B-7332-3D34-0098-69947BCC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6F35-8AE2-9BE1-F6CF-790A6AC7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E6A0-BE71-E7A9-D44C-5A0B3102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C5342-EA31-C9E7-5A10-9015F7AD0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643FE-91C7-BC94-F695-C5C421AE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1083-4F3F-3DC1-12E3-52DB5834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D751A-8C67-6868-48D6-8402CF16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C847F-757F-AAD1-005E-6DF0395FC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A202A-48E9-0733-8110-37AD77C61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E880-86E3-D0B8-C8C7-EEDF36E5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955B-1769-B129-13FE-72B6F56D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01FCE-D792-2269-6909-3483C0F2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2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3085-3E5D-699A-0388-88093557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69B6-E316-EAAC-AA07-452CA7E81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27B58-CA7F-B11E-C15E-B0F5481C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CF68-B608-36D2-FA41-AAB13E86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3B6FE-7209-0DFA-F348-8CCD71AE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7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C51F-0005-04E3-FF16-2F46E112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A441D-64AE-9BA5-180A-45DA1C11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3BF89-1030-29C6-C566-74965197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DCBCC-A88D-DE79-9B2E-E41C42AC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68663-5D37-18D4-F185-17488F79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B0CB-9426-C3B3-9E1A-0EEAFCB0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B246-108D-28A1-EFC7-2C5A5A707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2DA64-5824-BE60-B096-0AFFEE59D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D2B68-BF04-DC3E-326D-176D37D8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CEE59-0431-4922-4FE7-67C43FB5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25AD0-0863-EFB1-0432-79334F96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9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CC49-FA34-53D9-D0E9-8125B501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775E8-84F8-3393-DA84-3CC808DBE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FCBB6-13EE-F5BE-8ECA-42BDE64DF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3432-5BE9-ABC5-723F-4BCD1A154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74532-7C49-241C-1BD7-8AFA86BFE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3A9F4-BEC2-676B-F3F7-9C78D253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541A3-125C-2BBF-188B-20E55DD2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4847A9-F5E4-1F35-9880-B08A7A46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3B8F-AE54-4D98-660E-C5264B1C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70378-2BAC-1CCE-C02C-16BCD24E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F892E-8C82-3641-A5FA-5B40B76A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173B1-43BE-37F8-A2BF-77FC7977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89964-024E-8E7B-FD0C-00EF4EE4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CCA26-6357-0D88-DE1C-D363E161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6BFFA-CB42-A41B-B5CE-1529A325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7720-C25B-C3A0-371F-BB198F87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40F63-8B62-18EF-B02E-6A75F563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09432-E713-2266-DF76-5FC72FD33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0FCEF-7852-2E7D-6A76-29247F7A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497B1-4668-51B0-21D4-BBC8B922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8BA8E-FC74-7D2B-EF22-EE1A7BA3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3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4502-52D8-7411-E4AC-E9F1E1FB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25DF2-99E2-1D06-9912-B5AC8C475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DB7F2-171C-2B2F-E764-32988A1EE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F3607-A95E-9B3C-9CF1-066FDA77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F2215-E1B7-0803-813B-CD4FE16A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AB833-FAE1-4CB9-B979-B328D2C7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9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7CE67-F98F-BAA6-543B-8C29C0BF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B827-0C28-D9B2-AB8F-6554E526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3A738-0ABC-9AD8-07A2-C665A6AA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D0380-39EE-4BB4-A50B-CC053AAAD629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6083C-0699-0F9D-D395-29A40AC8E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9028-FA65-808B-BBEF-AEA4369A7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A49F2-2292-470C-B3EF-1893AFA6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eshSabne/gomajalriverline" TargetMode="External"/><Relationship Id="rId2" Type="http://schemas.openxmlformats.org/officeDocument/2006/relationships/hyperlink" Target="https://www.youtube.com/watch?v=qIzdiHu6LJI&amp;t=2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FHgSt49WCd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ites.google.com/view/firstmapmanjara/ho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U16JeevDU3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m movement of water in the river">
            <a:extLst>
              <a:ext uri="{FF2B5EF4-FFF2-40B4-BE49-F238E27FC236}">
                <a16:creationId xmlns:a16="http://schemas.microsoft.com/office/drawing/2014/main" id="{570232AB-987C-38BE-C37A-87D4CA3D0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44" b="12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F0430-4D35-8C4E-A461-C41BF5BA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Dashboards for River Rejuvenation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D811A-6A79-0B9E-FF72-5ABFFD368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Nitesh </a:t>
            </a:r>
            <a:r>
              <a:rPr lang="en-US" dirty="0" err="1">
                <a:solidFill>
                  <a:srgbClr val="FFFFFF"/>
                </a:solidFill>
              </a:rPr>
              <a:t>Sabne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3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CF9E-B9A8-4CE7-FDDC-DB189C1D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/>
              <a:t>The Polygons </a:t>
            </a:r>
            <a:r>
              <a:rPr lang="en-US" err="1"/>
              <a:t>Colour</a:t>
            </a:r>
            <a:r>
              <a:rPr lang="en-US"/>
              <a:t> Change Problem.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D96F-3182-140B-FB3E-8B5EF1C68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Worked on changing colors of </a:t>
            </a:r>
            <a:r>
              <a:rPr lang="en-US" sz="2000" dirty="0" err="1"/>
              <a:t>agri</a:t>
            </a:r>
            <a:r>
              <a:rPr lang="en-US" sz="2000" dirty="0"/>
              <a:t> polygons based on status</a:t>
            </a:r>
          </a:p>
          <a:p>
            <a:r>
              <a:rPr lang="en-US" sz="2000" dirty="0"/>
              <a:t>Did multiple </a:t>
            </a:r>
            <a:r>
              <a:rPr lang="en-US" sz="2000" dirty="0" err="1"/>
              <a:t>itteraions</a:t>
            </a:r>
            <a:r>
              <a:rPr lang="en-US" sz="2000" dirty="0"/>
              <a:t> with </a:t>
            </a:r>
            <a:r>
              <a:rPr lang="en-US" sz="2000" dirty="0" err="1"/>
              <a:t>Javascript</a:t>
            </a:r>
            <a:r>
              <a:rPr lang="en-US" sz="2000" dirty="0"/>
              <a:t> code</a:t>
            </a:r>
          </a:p>
          <a:p>
            <a:r>
              <a:rPr lang="en-US" sz="2000" dirty="0"/>
              <a:t>Created Video of the work - </a:t>
            </a:r>
            <a:r>
              <a:rPr lang="en-US" sz="2000" dirty="0">
                <a:hlinkClick r:id="rId2"/>
              </a:rPr>
              <a:t>https://www.youtube.com/watch?v=qIzdiHu6LJI&amp;t=2s</a:t>
            </a:r>
            <a:endParaRPr lang="en-US" sz="2000" dirty="0"/>
          </a:p>
          <a:p>
            <a:r>
              <a:rPr lang="en-US" sz="2000" dirty="0"/>
              <a:t>Sample Code on </a:t>
            </a:r>
            <a:r>
              <a:rPr lang="en-US" sz="2000" dirty="0" err="1"/>
              <a:t>Github</a:t>
            </a:r>
            <a:r>
              <a:rPr lang="en-US" sz="2000" dirty="0"/>
              <a:t> - </a:t>
            </a:r>
            <a:r>
              <a:rPr lang="en-US" sz="2000" dirty="0">
                <a:hlinkClick r:id="rId3"/>
              </a:rPr>
              <a:t>https://github.com/NiteshSabne/gomajalriverline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D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7D80B-AC46-ECF9-C5AF-9B43AF5C0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30" y="694945"/>
            <a:ext cx="3701316" cy="2322576"/>
          </a:xfrm>
          <a:prstGeom prst="rect">
            <a:avLst/>
          </a:prstGeom>
        </p:spPr>
      </p:pic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4002-EA5A-8B7B-5AB2-9BD3422C7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243" y="3721608"/>
            <a:ext cx="3746090" cy="23225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90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3025-C4F7-9A03-2A4B-A76B26FE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Activity Management</a:t>
            </a:r>
          </a:p>
        </p:txBody>
      </p:sp>
    </p:spTree>
    <p:extLst>
      <p:ext uri="{BB962C8B-B14F-4D97-AF65-F5344CB8AC3E}">
        <p14:creationId xmlns:p14="http://schemas.microsoft.com/office/powerpoint/2010/main" val="323570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C7A-E3CC-4243-080B-C3CFB7ED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Managing Coordinating Agri Polygon Drawing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61A08-1A30-2F71-CF4A-CF7B2F1B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Created mechanism to handle polygon drawing by multiple people</a:t>
            </a:r>
          </a:p>
          <a:p>
            <a:r>
              <a:rPr lang="en-US" sz="2000" dirty="0"/>
              <a:t>Video - </a:t>
            </a:r>
            <a:r>
              <a:rPr lang="en-US" sz="2000" dirty="0">
                <a:hlinkClick r:id="rId2"/>
              </a:rPr>
              <a:t>https://www.youtube.com/watch?v=FHgSt49WCdk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FCC92-B835-8545-9C75-ABC12AF0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546336"/>
            <a:ext cx="6019331" cy="37620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787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0">
            <a:extLst>
              <a:ext uri="{FF2B5EF4-FFF2-40B4-BE49-F238E27FC236}">
                <a16:creationId xmlns:a16="http://schemas.microsoft.com/office/drawing/2014/main" id="{366E0319-F24D-4E12-B994-A05A50246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1BCAA-BE44-18B6-8D72-54DA4EDA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4786895" cy="35001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River line 1 Km on both sides of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4B83-78D9-0C2D-480B-1B895F51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9" y="4743450"/>
            <a:ext cx="4786895" cy="147446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Written code to automatically draw river line 1 km on both side of center line </a:t>
            </a:r>
          </a:p>
        </p:txBody>
      </p:sp>
      <p:cxnSp>
        <p:nvCxnSpPr>
          <p:cNvPr id="1069" name="Straight Connector 1062">
            <a:extLst>
              <a:ext uri="{FF2B5EF4-FFF2-40B4-BE49-F238E27FC236}">
                <a16:creationId xmlns:a16="http://schemas.microsoft.com/office/drawing/2014/main" id="{AA5883C9-BA48-49E5-B31B-4FD696D15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0250" y="4425696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 1064">
            <a:extLst>
              <a:ext uri="{FF2B5EF4-FFF2-40B4-BE49-F238E27FC236}">
                <a16:creationId xmlns:a16="http://schemas.microsoft.com/office/drawing/2014/main" id="{8AD13924-DC7C-4339-B194-8A4EFFBF2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416" y="0"/>
            <a:ext cx="610758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ounded Rectangle 26">
            <a:extLst>
              <a:ext uri="{FF2B5EF4-FFF2-40B4-BE49-F238E27FC236}">
                <a16:creationId xmlns:a16="http://schemas.microsoft.com/office/drawing/2014/main" id="{72458505-C9BA-445F-AE75-CFC7FF04F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1163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9A0B50-85E9-A830-F851-58EA008F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r="3" b="3"/>
          <a:stretch/>
        </p:blipFill>
        <p:spPr bwMode="auto">
          <a:xfrm>
            <a:off x="7205119" y="1112060"/>
            <a:ext cx="3861262" cy="46338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1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3D71-966C-D701-BEDB-B940EDA1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 dirty="0"/>
              <a:t>River line 1 Km on both sides of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6546-0632-CD1D-A23B-CA663459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Arranged Python code that import excel and output csv code that can be imported in the google earth and </a:t>
            </a:r>
            <a:r>
              <a:rPr lang="en-US" sz="2000" dirty="0" err="1"/>
              <a:t>mymaps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4CA44-2379-F96D-DE2B-636F288C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71" y="2742397"/>
            <a:ext cx="3872753" cy="3291840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0EBC7-49BB-3E50-E00E-8B5A1760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17" y="2742397"/>
            <a:ext cx="389566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4978-505F-C639-B8FA-51B672C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/>
              <a:t>River line 1 Km on both sides of river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6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69280-1062-5BEE-58CF-7F09380C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148" y="3032810"/>
            <a:ext cx="4974336" cy="271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168A59-3926-878B-F482-8C696A9F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516" y="3072452"/>
            <a:ext cx="4974336" cy="26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6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2FB4-0665-7B7E-D1BF-CEBD0CDA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Managing and Coordinating District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325C-9F6D-1B5B-5479-98EB7177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Created District Boundary maps of districts using opensource data</a:t>
            </a:r>
          </a:p>
          <a:p>
            <a:r>
              <a:rPr lang="en-US" sz="2000"/>
              <a:t>Separated data for students mapping activities</a:t>
            </a:r>
          </a:p>
          <a:p>
            <a:r>
              <a:rPr lang="en-US" sz="2000"/>
              <a:t>Created district data of states such as Maharashtra, Tamil Nadu, Telangana and Uttar Pradesh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5B71C-55E5-7574-1BB5-FC54748A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49741"/>
            <a:ext cx="6019331" cy="47552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2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C76F-20E3-97B8-3E28-0A95B102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Managing and Coordinating District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3E8AD-CC0F-146A-AA29-F91F83E7E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Continuing District Map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54EB5-34FB-3AFC-2EB6-76BB2737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938307"/>
            <a:ext cx="6019331" cy="9781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366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m movement of water in the river">
            <a:extLst>
              <a:ext uri="{FF2B5EF4-FFF2-40B4-BE49-F238E27FC236}">
                <a16:creationId xmlns:a16="http://schemas.microsoft.com/office/drawing/2014/main" id="{570232AB-987C-38BE-C37A-87D4CA3D0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44" b="12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F0430-4D35-8C4E-A461-C41BF5BA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5253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DDF7-00C3-8C0D-CFCB-AA99D9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54905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213E-C531-025D-6E3A-12F8F301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Manjara</a:t>
            </a:r>
            <a:r>
              <a:rPr lang="en-US" dirty="0"/>
              <a:t> River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DEF0-9C61-AB3E-C315-A8E58CCB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Started using </a:t>
            </a:r>
            <a:r>
              <a:rPr lang="en-US" sz="2000" dirty="0" err="1"/>
              <a:t>Mapbox</a:t>
            </a:r>
            <a:endParaRPr lang="en-US" sz="2000" dirty="0"/>
          </a:p>
          <a:p>
            <a:r>
              <a:rPr lang="en-US" sz="2000" dirty="0"/>
              <a:t>Studied commands</a:t>
            </a:r>
          </a:p>
          <a:p>
            <a:r>
              <a:rPr lang="en-US" sz="2000" dirty="0"/>
              <a:t>Hosted website with database</a:t>
            </a:r>
          </a:p>
          <a:p>
            <a:r>
              <a:rPr lang="en-US" sz="2000" dirty="0"/>
              <a:t>Created basic dashboard view to observe river line</a:t>
            </a:r>
          </a:p>
          <a:p>
            <a:r>
              <a:rPr lang="en-US" sz="2000" dirty="0"/>
              <a:t>Used </a:t>
            </a:r>
            <a:r>
              <a:rPr lang="en-US" sz="2000" dirty="0" err="1"/>
              <a:t>Javascript</a:t>
            </a:r>
            <a:r>
              <a:rPr lang="en-US" sz="2000" dirty="0"/>
              <a:t> APIs to create maps and views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60E30-FFC1-47C3-EFF4-605F31F8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25949"/>
            <a:ext cx="6019331" cy="40028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042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E03-021E-8DD3-E594-3E178957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Area Measurement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3212-0D8B-DEF5-40CD-9B990D57F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Mapped sample agricultural land in the Manjara River Basin</a:t>
            </a:r>
          </a:p>
          <a:p>
            <a:r>
              <a:rPr lang="en-US" sz="2000"/>
              <a:t>Create an area measurement view for mapped agricultural land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49F68-8F95-E618-C893-4E4F7FEE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52641"/>
            <a:ext cx="6019331" cy="29494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395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3C79-120A-A0DF-132B-79368F78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7DC8-D0F1-DB27-B2D7-FFB0781310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https://sites.google.com/view/firstmapmanjara/home</a:t>
            </a:r>
            <a:endParaRPr lang="en-US" sz="2000" dirty="0"/>
          </a:p>
          <a:p>
            <a:r>
              <a:rPr lang="en-US" sz="2000" dirty="0"/>
              <a:t>Created website and added both the view for testing</a:t>
            </a:r>
          </a:p>
          <a:p>
            <a:r>
              <a:rPr lang="en-US" sz="2000" dirty="0"/>
              <a:t>Publish website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B3DA4-4D2F-B1EF-B3ED-8F5723D4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162604"/>
            <a:ext cx="6019331" cy="45295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520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0011-E359-29CD-2016-BAE144F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of Current Dashboards</a:t>
            </a:r>
          </a:p>
        </p:txBody>
      </p:sp>
    </p:spTree>
    <p:extLst>
      <p:ext uri="{BB962C8B-B14F-4D97-AF65-F5344CB8AC3E}">
        <p14:creationId xmlns:p14="http://schemas.microsoft.com/office/powerpoint/2010/main" val="251044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29E4-A55C-4651-F11C-B9ABA7BC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Onesoil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D9794-EEAE-BB79-C448-21B1ACAF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Searched for AI and ML platforms used for agricultural mapping</a:t>
            </a:r>
          </a:p>
          <a:p>
            <a:r>
              <a:rPr lang="en-US" sz="2000" dirty="0"/>
              <a:t>Found </a:t>
            </a:r>
            <a:r>
              <a:rPr lang="en-US" sz="2000" dirty="0" err="1"/>
              <a:t>Onesoil</a:t>
            </a:r>
            <a:r>
              <a:rPr lang="en-US" sz="2000" dirty="0"/>
              <a:t> made using </a:t>
            </a:r>
            <a:r>
              <a:rPr lang="en-US" sz="2000" dirty="0" err="1"/>
              <a:t>mapbox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CC36A-3D59-F86D-BBE6-629BA237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97786"/>
            <a:ext cx="6019331" cy="28591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614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6934-6E76-E691-6950-7A30A2BE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Onesoil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A658-490C-2651-C37D-8ACD31BDE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Studies the </a:t>
            </a:r>
            <a:r>
              <a:rPr lang="en-US" sz="2000" dirty="0" err="1"/>
              <a:t>onesoil</a:t>
            </a:r>
            <a:r>
              <a:rPr lang="en-US" sz="2000" dirty="0"/>
              <a:t> platform</a:t>
            </a:r>
          </a:p>
          <a:p>
            <a:r>
              <a:rPr lang="en-US" sz="2000" dirty="0"/>
              <a:t>Tried </a:t>
            </a:r>
            <a:r>
              <a:rPr lang="en-US" sz="2000" dirty="0" err="1"/>
              <a:t>onesoil</a:t>
            </a:r>
            <a:r>
              <a:rPr lang="en-US" sz="2000" dirty="0"/>
              <a:t> for </a:t>
            </a:r>
            <a:r>
              <a:rPr lang="en-US" sz="2000" dirty="0" err="1"/>
              <a:t>manjara</a:t>
            </a:r>
            <a:r>
              <a:rPr lang="en-US" sz="2000" dirty="0"/>
              <a:t> river </a:t>
            </a:r>
            <a:r>
              <a:rPr lang="en-US" sz="2000" dirty="0" err="1"/>
              <a:t>agi</a:t>
            </a:r>
            <a:r>
              <a:rPr lang="en-US" sz="2000" dirty="0"/>
              <a:t> land data</a:t>
            </a:r>
          </a:p>
          <a:p>
            <a:r>
              <a:rPr lang="en-US" sz="2000" dirty="0"/>
              <a:t>Created Explanation Video</a:t>
            </a:r>
          </a:p>
          <a:p>
            <a:r>
              <a:rPr lang="en-US" sz="2000" dirty="0">
                <a:hlinkClick r:id="rId2"/>
              </a:rPr>
              <a:t>https://www.youtube.com/watch?v=U16JeevDU3g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D17F2-83D4-83E4-59A0-9AB8329B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561384"/>
            <a:ext cx="6019331" cy="3731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59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3025-C4F7-9A03-2A4B-A76B26FE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Dashboarding Function</a:t>
            </a:r>
          </a:p>
        </p:txBody>
      </p:sp>
    </p:spTree>
    <p:extLst>
      <p:ext uri="{BB962C8B-B14F-4D97-AF65-F5344CB8AC3E}">
        <p14:creationId xmlns:p14="http://schemas.microsoft.com/office/powerpoint/2010/main" val="259642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335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Dashboards for River Rejuvenation Projects</vt:lpstr>
      <vt:lpstr>Mapbox API</vt:lpstr>
      <vt:lpstr>Manjara River Line</vt:lpstr>
      <vt:lpstr>Area Measurement View</vt:lpstr>
      <vt:lpstr>Website</vt:lpstr>
      <vt:lpstr>Study of Current Dashboards</vt:lpstr>
      <vt:lpstr>Onesoil </vt:lpstr>
      <vt:lpstr>Onesoil</vt:lpstr>
      <vt:lpstr>Dashboarding Function</vt:lpstr>
      <vt:lpstr>The Polygons Colour Change Problem.</vt:lpstr>
      <vt:lpstr>Mapping Activity Management</vt:lpstr>
      <vt:lpstr>Managing Coordinating Agri Polygon Drawing Work</vt:lpstr>
      <vt:lpstr>River line 1 Km on both sides of river</vt:lpstr>
      <vt:lpstr>River line 1 Km on both sides of river</vt:lpstr>
      <vt:lpstr>River line 1 Km on both sides of river</vt:lpstr>
      <vt:lpstr>Managing and Coordinating District Mapping </vt:lpstr>
      <vt:lpstr>Managing and Coordinating District Mapping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Lab-X Internship Project</dc:title>
  <dc:creator>Shatad Purohit</dc:creator>
  <cp:lastModifiedBy>Shatad Purohit</cp:lastModifiedBy>
  <cp:revision>4</cp:revision>
  <dcterms:created xsi:type="dcterms:W3CDTF">2022-09-29T18:48:33Z</dcterms:created>
  <dcterms:modified xsi:type="dcterms:W3CDTF">2022-10-01T05:13:41Z</dcterms:modified>
</cp:coreProperties>
</file>